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4" r:id="rId11"/>
    <p:sldId id="265" r:id="rId12"/>
    <p:sldId id="266" r:id="rId13"/>
    <p:sldId id="275" r:id="rId14"/>
    <p:sldId id="277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ção" id="{CE9B03C6-A098-4B44-B8D2-7DB2B81E391C}">
          <p14:sldIdLst>
            <p14:sldId id="256"/>
            <p14:sldId id="257"/>
            <p14:sldId id="258"/>
            <p14:sldId id="259"/>
            <p14:sldId id="260"/>
            <p14:sldId id="261"/>
          </p14:sldIdLst>
        </p14:section>
        <p14:section name="Relembrando algumas coisinhas" id="{B9F78A92-D545-4D82-9CF6-B21FCB2845A5}">
          <p14:sldIdLst>
            <p14:sldId id="262"/>
            <p14:sldId id="263"/>
          </p14:sldIdLst>
        </p14:section>
        <p14:section name="Desafio de Projeto" id="{76BB1E2C-2E21-4C9C-B30B-0E2D9768EE45}">
          <p14:sldIdLst>
            <p14:sldId id="264"/>
            <p14:sldId id="274"/>
            <p14:sldId id="265"/>
            <p14:sldId id="266"/>
          </p14:sldIdLst>
        </p14:section>
        <p14:section name="Entendendo um Desafio" id="{4387A3F4-1696-4E99-80A8-0BDD09A29A1E}">
          <p14:sldIdLst>
            <p14:sldId id="275"/>
            <p14:sldId id="27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399FB3-5F98-4659-91E5-78B300935E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9A8F52-7C3A-43B5-9F6E-5AE5751D3D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19EDDBC-4EE6-4DEC-9A4C-366942BA4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2BB3E1-0988-46C7-BE1B-2F48CF1D3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12DB57-2557-441B-84BB-C219FB45E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5115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64F47C-F922-4869-B35C-F443E4E3A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E27CC05-8BB6-4E9B-991B-54A51AD83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4DF5815-85EC-4BBF-8988-69A1DCFFC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216615-71B1-4E76-97AA-575570C92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65A924-6180-4DE5-AF7C-D5A13B58D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4862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5CB2EE9-5BB8-447D-8244-0E614946CF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666A768-A39F-450C-934E-AFF3FF7AEB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D5E3A59-8B77-4D15-9F82-B07A0E04C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06C451-B3AB-4A52-A542-026110A22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091A02-1D63-49E9-A67B-259AF3454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939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FDB852-F72B-4071-98E3-F78307C85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EAFD96-2EF9-48DE-A7BB-70C4626DD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C02D0B-D379-43EA-80A8-7E635FD74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E5065A-6685-46C1-9FF0-6DE22EA6F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8C0C58-8E05-4007-895D-0DA01D4C4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8064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FFD2DE-4F19-49BD-BF43-AEA76F8DC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984E2E-3506-4FC7-BD50-799B46E14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588AAED-ED3F-40EC-9D0C-C0ABD4738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0938983-A289-4AFD-AE1C-849E6A4C2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6F4F6A-BE27-433A-AAA9-EDED233F8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0297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FF904C-2348-4F11-B04A-82B1DE9D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F7AA273-3E2E-471D-BFBF-4675E7963D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4AB0D8B-9F08-49F7-A2F6-6B05BCACB3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9BF64AD-E289-4AA5-97EF-DB396606E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82C95BD-0FC1-45CC-8A73-27FBBAC8F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5360F04-EA6F-40CD-957A-56222FC86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2810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2B2A6F-35CB-40CE-B3DD-C7B857B76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0DD457-CEC9-43D8-8C4A-DDA56D2CF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7CEE6A9-6CAA-47DE-ABBA-AC2432AD0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CD52E1-EF69-4AD6-9380-79D7899E51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B0E18D0-4B06-4F50-BB42-304853DBD7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87F26DC-1893-4360-9F28-361F7E3C2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89BF955-2EBF-41CC-BDAF-11CDCF47C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619F568-7974-4E6B-8FAD-9E51B5674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7069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7F3962-ADD2-4D7E-B823-C803B819D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1EF1978-E2A2-4FD9-87AF-3806EDCAC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8FBB80B-793E-413B-8EA9-C2BB8437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D887429-22FC-4589-8CF8-DEF8A9001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1918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319DBFF-0AC7-4B5F-A642-18D7D6942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FD396B0-A7C5-400B-BC78-89E512894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0ADB875-E7E4-4A36-9B5E-D5BE6C3B2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8674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21963-E8E9-4CE0-8D90-36B74CE22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43BF018-F099-4A75-9C83-13C269052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70CDD6A-FE26-45AD-8C70-2250B1ECA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D0EA418-3F96-438D-BE75-585191392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72C5C1-1006-404C-81C7-BCC1A23BF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9717798-7CB8-41A0-A283-325440539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995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7D9FB-42EC-4605-AF41-2EDD7F45C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03850DD-8A51-4309-B80A-8B85CA436E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EE49605-8BAC-4BE7-8306-F3E72B734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FBF331-86BC-42A0-B614-89142B913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52E52AA-83B3-4D64-9801-5F806CD95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F228FD8-A7B8-4087-843B-620FA2FC5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3074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E5C3397-99E4-4826-B032-634A6E949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80D0029-C744-4131-98AA-EEC6051E9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EEF995A-85A3-44CB-8F6A-146C132901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FF8E8-CFDD-49D5-B5C5-6170973A3065}" type="datetimeFigureOut">
              <a:rPr lang="pt-BR" smtClean="0"/>
              <a:t>04/03/2022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954709-249C-48EB-9FB3-F068CC3BB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FB7C3B-8A06-40D0-A023-F763CE274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09980-54C1-4CE2-81F0-9960352939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1693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433DCA-C128-421A-9B23-E4F9EF2566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653102C-715A-4763-B603-0E723A974B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804D968-8A9B-4605-B295-AE66DF923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240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79E11-CE3B-4F2C-AA62-471483078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31391F-54F9-412E-9313-9E67AB9E1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0D88BD0-BCDF-41D3-A5E3-42742B547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70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46E8E6-B772-4B4B-9310-46A4C8B5C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7C4C2B-5676-41F8-B655-EAE3CE42E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6497C66-C6A2-4854-A4C2-0A347523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501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75F483-672E-470C-85FA-4B5760EAD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C2936B-06A6-4809-93F6-A6CF5A6F6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566DFDC-3BA2-4308-851A-4BF9128AF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544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45D92D-3EBB-43EC-97E5-B804CA7F8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E0F7B0-E4B8-43F0-BD17-ACD20ECB9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F2C3C2B-E8B5-4DE0-AB0B-688958B5D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454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3D722-801E-4849-8F6B-57EAD9A5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91F68C-2B19-45DB-9F04-37A306206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9319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36AEF1-E2B8-4197-A84E-8A3C27CF7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7CDAE62-45C5-45D5-A90D-534601D02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3348211-5646-403D-A1E7-FAF2A3383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403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AA1EF3-A4F6-4D3D-9E54-D38ED9206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81E06CF-FEEB-4ADC-8CE3-2085CA946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34B1DC1-3949-4CF9-9FC5-7A61F7942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10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872D49-FB02-4B9B-8596-50B02462F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F99303E-6E2E-4C97-A31B-D93EBA146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9315030-2615-48F2-8349-542A7DDB0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13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7B4528-875C-498D-98EA-805DB42F3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937C51-9C69-4BA4-B78C-B48598BB4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4617332-B69A-4AE2-8DDE-121959A2F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4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EB8CF8-A1B6-4358-AD28-CDB01A2CE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1F096A-10A5-4E66-AD80-7AB9CF637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1DE47E1-60EF-40D3-9850-CBEF17783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841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FAFA1-850C-493B-BC98-A35F8C86E1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C37AE2-EDA0-4472-ADF4-760C098B73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C794AC8-C4DD-4A06-B1FC-404B3DD62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524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E1C8D3-1011-4BD6-9CF5-DCA9FD588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03B7DB-3B72-4FCA-BC60-20CF19C4F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11BE88D-2239-40C3-82E2-15D87FBDB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059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79E11-CE3B-4F2C-AA62-471483078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31391F-54F9-412E-9313-9E67AB9E1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12884E0-6EFA-4F97-8A27-325E0FB45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596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 Weber</dc:creator>
  <cp:lastModifiedBy>Matheus Weber</cp:lastModifiedBy>
  <cp:revision>1</cp:revision>
  <dcterms:created xsi:type="dcterms:W3CDTF">2022-03-04T22:53:25Z</dcterms:created>
  <dcterms:modified xsi:type="dcterms:W3CDTF">2022-03-04T23:42:44Z</dcterms:modified>
</cp:coreProperties>
</file>

<file path=docProps/thumbnail.jpeg>
</file>